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1" r:id="rId4"/>
    <p:sldId id="262" r:id="rId5"/>
    <p:sldId id="258" r:id="rId6"/>
    <p:sldId id="260" r:id="rId7"/>
    <p:sldId id="264" r:id="rId8"/>
    <p:sldId id="266" r:id="rId9"/>
    <p:sldId id="269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125" d="100"/>
          <a:sy n="125" d="100"/>
        </p:scale>
        <p:origin x="-12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1C632-34FC-469B-8701-4A0E8A6CAC21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924DA-B2F5-4F28-BE04-97DCD6A5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924DA-B2F5-4F28-BE04-97DCD6A59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EA49-A631-4EA9-B214-4C4869FB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21AD-2A9B-48A4-AB8D-5453699E9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234C-D3C4-47A7-B4D9-2069BF33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0FE2-3BEA-4BD8-90B4-3E7326B0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AAD-1950-4C87-A49A-16999847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C340-46FF-4D19-9E47-2E703007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791F8-6FEA-4499-9CD9-9592446F1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FBB6-490A-40DF-AB39-AF2F7F96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DFEE-6756-490D-A700-B0EE1847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07BC-64E9-4249-AAD8-3288F6A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8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CBCB3-BEE6-4523-AE02-D3788351A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0B9E5-FB2C-4030-A2B7-B99C28EB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4517-C840-4B87-AF7B-26809734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D209-10DB-4E06-BBF7-79105CD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930C-8CFD-441D-9623-E4C73569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3B85-4EA5-487C-91D7-11BC41B5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48AC-FB48-4B0E-B20F-D845159A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88A0-E970-426F-B2C6-AF30A908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95E2-C6D2-4D25-9101-0B01A360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FC71-645F-4393-A6E1-0AE34979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C6E1-A4BE-45CE-9075-8766493F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416A-DF69-4E19-85CD-27439954C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CF60-1B40-48B6-B729-8E21D482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ACF28-511F-4615-9B44-6FDCF121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AB58-C82C-477B-830A-497000BE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5645-968D-42A0-A5D5-29C9C0A2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2F27-5ACD-4D0E-8024-3DF568618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8B294-CFCF-41D7-9353-286D945A5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08861-CBD0-475D-8323-53202112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6B760-A131-4129-8396-2E30C59B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800D3-D3BE-4DB2-9C69-5C731F43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4066-6C2B-4E38-BC5E-F7FB2074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29D08-B510-48E7-B4F3-A57F4759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2FFFD-F1A3-42C3-86EA-0FBD84666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C48EF-D7C7-4403-A441-0BB56B19A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E1C6A-B0C8-43B5-84CE-2C715A64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9D4B9-7BFE-40A2-A7BF-30B8C78B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1BA85-0C0B-4D0D-BE2E-0C8DED0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AE379-B626-4E6E-863F-906A59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E4B-88BF-4280-8E89-A46674F0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C3CB3-8F85-4CEF-BAF0-F0C0C6A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691B-61BE-4FD8-8FA6-BB27260D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0447E-0201-49B9-A94C-65590C76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ED490-473E-47E9-A55B-5D8C6A6E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E85FA-E627-4E20-9A82-5FBA54C9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77EE-498A-4A9F-928A-3966E012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9E86-A20F-40E0-8F7E-12C2C94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F3AF-580B-45C4-8F73-1228955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7058B-CE29-4515-B1A5-B9EC3412C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371D7-2395-4D76-A6BE-EB9E14AD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DC320-D0F8-4C86-B8A2-E8551A5C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69F49-1245-4480-ACCE-68D7945E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AC54-BFBA-4908-B9DF-AEB7E417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E10B9-B4F9-4539-9C88-9E45703F0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C36BC-F9FA-4EE5-8D0D-CB9675C2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332A-3A5D-429D-A78D-A50D81FE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64F1-3200-436B-9C30-710EE2D1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59CC-E4C8-4623-87D5-DD18A58A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8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4FFC3-CD4E-4C26-A78C-E45859B4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FE1C-C770-49E5-BE59-4F35AA26D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E057-FCE8-4D7C-9855-72E758C71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E7CA9-896F-4F97-8D63-62C22B4E3919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1456-F867-49F4-AE42-687F1488A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19A8-98EF-4D33-9FE7-0BC700D3D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DF94-F007-4EB1-B5DC-5E334B065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3B17-5B99-4785-9EE3-8DDB37C98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404284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1A96-5F4A-437D-894F-4D9C67FB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CD19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CD61C-8FF5-449A-A110-6467521DE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28" y="1929865"/>
            <a:ext cx="9657143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8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4C3F-BF0D-4FD2-979D-502CA876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EF6BE-4C12-452E-BDF5-1451F2D9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659" y="3200172"/>
            <a:ext cx="6600000" cy="363809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D54C368E-0DAE-4DFE-AB06-7B9B81946C0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D7388-6044-4F62-82B5-26BD3DD5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85" y="2926670"/>
            <a:ext cx="6600000" cy="363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A3FC3-D30C-4B57-8730-34C61D1A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41" y="-437923"/>
            <a:ext cx="6600000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2477-56AB-4F32-9484-BE9238B3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3EE32-3F9D-4114-B5F2-BCAE9AF53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819" y="1825625"/>
            <a:ext cx="94323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E6DF-D4B4-4B30-BB7A-9D8547A1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727D7E8-F81E-42D7-8A9B-AFE8267DE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303" y="1825625"/>
            <a:ext cx="4545394" cy="43513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91DE27-1EE6-4DF5-8D0E-5BD0001188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Giotto with beta = 9 shown</a:t>
            </a:r>
          </a:p>
          <a:p>
            <a:r>
              <a:rPr lang="en-US" dirty="0"/>
              <a:t>Giotto with beta = 3 performed poorly, including one sample that returned all “NA” for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clustering (Fig 3)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5FEF05-7D12-4145-900E-E7CA6B3DC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192169"/>
            <a:ext cx="4724400" cy="36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EBE6-6A65-4C01-B5C2-8FA009F2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simulation (Fig 3)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3D2C2E-04E2-4AA0-9E95-E4DD03905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N=30 simulations from t-distribution</a:t>
            </a:r>
          </a:p>
          <a:p>
            <a:r>
              <a:rPr lang="en-US" dirty="0"/>
              <a:t>Spatial clustering has better performance</a:t>
            </a:r>
          </a:p>
          <a:p>
            <a:r>
              <a:rPr lang="en-US" dirty="0"/>
              <a:t>Initialization with truth gets rid of the outliers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802124-76EA-42E4-9186-0FB38A0FC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0002" y="1825625"/>
            <a:ext cx="3865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deconvolution</a:t>
            </a:r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98016B92-99E7-4077-91D0-21C50C68B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6161-BAE9-456C-AB84-3189A3FE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deconvolution (Fig 4)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A922D93-B2FF-458A-92BE-EB400589C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14" name="Content Placeholder 22">
            <a:extLst>
              <a:ext uri="{FF2B5EF4-FFF2-40B4-BE49-F238E27FC236}">
                <a16:creationId xmlns:a16="http://schemas.microsoft.com/office/drawing/2014/main" id="{68E6F501-7DCD-45ED-920B-CA59B166E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53189D-F08F-4184-BB03-5A8C7987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E120DB-2D95-4927-8C40-C7CC8AAAD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069" y="1825625"/>
            <a:ext cx="81838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384A-F18E-4BFB-A950-CAF9F0A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9790F-1729-4D41-A29C-9E913C5BF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956" y="1825625"/>
            <a:ext cx="67880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3BFC-701C-4138-872B-FA6A94DF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1689-CAFA-4736-9064-1AB5785D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8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72</Words>
  <Application>Microsoft Office PowerPoint</Application>
  <PresentationFormat>Widescreen</PresentationFormat>
  <Paragraphs>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Update</vt:lpstr>
      <vt:lpstr>Figure 2D</vt:lpstr>
      <vt:lpstr>t clustering (Fig 3)</vt:lpstr>
      <vt:lpstr>Clustering simulation (Fig 3)</vt:lpstr>
      <vt:lpstr>Normal deconvolution</vt:lpstr>
      <vt:lpstr>t deconvolution (Fig 4)</vt:lpstr>
      <vt:lpstr>PowerPoint Presentation</vt:lpstr>
      <vt:lpstr> </vt:lpstr>
      <vt:lpstr>PowerPoint Presentation</vt:lpstr>
      <vt:lpstr>CD19 expression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Zhao</dc:creator>
  <cp:lastModifiedBy>Edward Zhao</cp:lastModifiedBy>
  <cp:revision>22</cp:revision>
  <dcterms:created xsi:type="dcterms:W3CDTF">2020-06-12T22:39:33Z</dcterms:created>
  <dcterms:modified xsi:type="dcterms:W3CDTF">2020-06-17T06:12:12Z</dcterms:modified>
</cp:coreProperties>
</file>